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80" r:id="rId4"/>
    <p:sldId id="258" r:id="rId5"/>
    <p:sldId id="276" r:id="rId6"/>
    <p:sldId id="266" r:id="rId7"/>
    <p:sldId id="277" r:id="rId8"/>
    <p:sldId id="275" r:id="rId9"/>
    <p:sldId id="261" r:id="rId10"/>
    <p:sldId id="279" r:id="rId11"/>
    <p:sldId id="262" r:id="rId12"/>
    <p:sldId id="273" r:id="rId13"/>
    <p:sldId id="274" r:id="rId14"/>
    <p:sldId id="268" r:id="rId15"/>
    <p:sldId id="271" r:id="rId16"/>
    <p:sldId id="272" r:id="rId17"/>
    <p:sldId id="269" r:id="rId18"/>
    <p:sldId id="270" r:id="rId19"/>
    <p:sldId id="263" r:id="rId20"/>
    <p:sldId id="264" r:id="rId21"/>
    <p:sldId id="281" r:id="rId22"/>
    <p:sldId id="278" r:id="rId23"/>
    <p:sldId id="260" r:id="rId24"/>
    <p:sldId id="282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26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137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04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7974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571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3183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979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24366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05772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70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727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822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84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482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76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782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41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264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C6E54F3-33EC-46FF-8B7E-4583F490DC71}" type="datetimeFigureOut">
              <a:rPr lang="en-GB" smtClean="0"/>
              <a:t>29/04/2015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77BF37-39E7-415B-BFD2-8E40FA11DE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8862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274" y="52506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sz="13800" u="sng" dirty="0" smtClean="0"/>
              <a:t>Shadow Play</a:t>
            </a:r>
            <a:endParaRPr lang="en-GB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4506" y="4702753"/>
            <a:ext cx="9144000" cy="2154950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smtClean="0"/>
              <a:t>By David </a:t>
            </a:r>
            <a:r>
              <a:rPr lang="en-GB" dirty="0" err="1" smtClean="0"/>
              <a:t>Mimnagh</a:t>
            </a:r>
            <a:r>
              <a:rPr lang="en-GB" dirty="0" smtClean="0"/>
              <a:t>,</a:t>
            </a:r>
            <a:br>
              <a:rPr lang="en-GB" dirty="0" smtClean="0"/>
            </a:br>
            <a:r>
              <a:rPr lang="en-GB" dirty="0" smtClean="0"/>
              <a:t>Michael Fowler &amp;</a:t>
            </a:r>
            <a:br>
              <a:rPr lang="en-GB" dirty="0" smtClean="0"/>
            </a:br>
            <a:r>
              <a:rPr lang="en-GB" dirty="0" smtClean="0"/>
              <a:t>Alastair Louden</a:t>
            </a:r>
            <a:r>
              <a:rPr lang="en-GB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.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65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Animations (Code)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1606" y="2091558"/>
            <a:ext cx="10018713" cy="3124201"/>
          </a:xfrm>
        </p:spPr>
        <p:txBody>
          <a:bodyPr/>
          <a:lstStyle/>
          <a:p>
            <a:r>
              <a:rPr lang="en-GB" dirty="0" smtClean="0"/>
              <a:t>For the animations I started by trying to make a class.</a:t>
            </a:r>
          </a:p>
          <a:p>
            <a:r>
              <a:rPr lang="en-GB" dirty="0" smtClean="0"/>
              <a:t>I realised I was wasting to much time and found a simpler way of doing the animation.</a:t>
            </a:r>
          </a:p>
        </p:txBody>
      </p:sp>
    </p:spTree>
    <p:extLst>
      <p:ext uri="{BB962C8B-B14F-4D97-AF65-F5344CB8AC3E}">
        <p14:creationId xmlns:p14="http://schemas.microsoft.com/office/powerpoint/2010/main" val="145154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>
            <a:normAutofit/>
          </a:bodyPr>
          <a:lstStyle/>
          <a:p>
            <a:r>
              <a:rPr lang="en-GB" dirty="0" smtClean="0"/>
              <a:t>Guard AI and Player/Shadow Interaction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6400" y="2045455"/>
            <a:ext cx="6900738" cy="4436365"/>
          </a:xfrm>
        </p:spPr>
        <p:txBody>
          <a:bodyPr>
            <a:normAutofit fontScale="62500" lnSpcReduction="20000"/>
          </a:bodyPr>
          <a:lstStyle/>
          <a:p>
            <a:r>
              <a:rPr lang="en-GB" sz="3400" dirty="0" smtClean="0"/>
              <a:t>Within each level there are Guards</a:t>
            </a:r>
          </a:p>
          <a:p>
            <a:endParaRPr lang="en-GB" sz="3400" dirty="0" smtClean="0"/>
          </a:p>
          <a:p>
            <a:r>
              <a:rPr lang="en-GB" sz="3400" dirty="0" smtClean="0"/>
              <a:t>Guards </a:t>
            </a:r>
            <a:r>
              <a:rPr lang="en-GB" sz="3400" dirty="0"/>
              <a:t>Can be Distracted</a:t>
            </a:r>
          </a:p>
          <a:p>
            <a:pPr lvl="1"/>
            <a:r>
              <a:rPr lang="en-GB" sz="2900" dirty="0"/>
              <a:t>Can walk behind </a:t>
            </a:r>
            <a:r>
              <a:rPr lang="en-GB" sz="2900" dirty="0" smtClean="0"/>
              <a:t>them</a:t>
            </a:r>
          </a:p>
          <a:p>
            <a:pPr lvl="1"/>
            <a:endParaRPr lang="en-GB" sz="2900" dirty="0"/>
          </a:p>
          <a:p>
            <a:r>
              <a:rPr lang="en-GB" sz="3400" dirty="0"/>
              <a:t>Required for Progression in the level</a:t>
            </a:r>
          </a:p>
          <a:p>
            <a:endParaRPr lang="en-GB" sz="3400" dirty="0" smtClean="0"/>
          </a:p>
          <a:p>
            <a:r>
              <a:rPr lang="en-GB" sz="3400" dirty="0" smtClean="0"/>
              <a:t>Have a set routine.</a:t>
            </a:r>
          </a:p>
          <a:p>
            <a:pPr lvl="1"/>
            <a:r>
              <a:rPr lang="en-GB" sz="2900" dirty="0" smtClean="0"/>
              <a:t> Patrol, Distracted State, Area Patrol, Return</a:t>
            </a:r>
            <a:endParaRPr lang="en-GB" sz="2900" dirty="0"/>
          </a:p>
          <a:p>
            <a:pPr lvl="1"/>
            <a:endParaRPr lang="en-GB" sz="3400" dirty="0" smtClean="0"/>
          </a:p>
          <a:p>
            <a:r>
              <a:rPr lang="en-GB" sz="3400" dirty="0" smtClean="0"/>
              <a:t>Will have visual indication of transitioning different stages</a:t>
            </a:r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51" y="962996"/>
            <a:ext cx="1490031" cy="492671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46" y="1839816"/>
            <a:ext cx="4217359" cy="4217359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 rot="18885560">
            <a:off x="10249086" y="1469106"/>
            <a:ext cx="881349" cy="734448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WHO DER</a:t>
            </a:r>
            <a:endParaRPr lang="en-GB" dirty="0"/>
          </a:p>
        </p:txBody>
      </p:sp>
      <p:sp>
        <p:nvSpPr>
          <p:cNvPr id="8" name="Rectangular Callout 7"/>
          <p:cNvSpPr/>
          <p:nvPr/>
        </p:nvSpPr>
        <p:spPr>
          <a:xfrm>
            <a:off x="8387759" y="1409389"/>
            <a:ext cx="876880" cy="655215"/>
          </a:xfrm>
          <a:prstGeom prst="wedgeRectCallou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LOLS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5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679" y="3370678"/>
            <a:ext cx="7789919" cy="3341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957" y="-520312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Concept Art</a:t>
            </a:r>
            <a:endParaRPr lang="en-GB" sz="5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85214" y="3549898"/>
            <a:ext cx="1930400" cy="3162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6" y="807132"/>
            <a:ext cx="11826157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7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233" y="264170"/>
            <a:ext cx="4843749" cy="31927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1" y="298492"/>
            <a:ext cx="5614929" cy="3158398"/>
          </a:xfrm>
          <a:prstGeom prst="rect">
            <a:avLst/>
          </a:prstGeom>
        </p:spPr>
      </p:pic>
      <p:pic>
        <p:nvPicPr>
          <p:cNvPr id="3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430" y="3363882"/>
            <a:ext cx="5233013" cy="349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58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9591" y="0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Playable Character</a:t>
            </a:r>
            <a:endParaRPr lang="en-GB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49" y="1150433"/>
            <a:ext cx="5369602" cy="536960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020" y="1265549"/>
            <a:ext cx="3154357" cy="50512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8415" y="6227448"/>
            <a:ext cx="3762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Name: Unknown (Experiment No 225)</a:t>
            </a:r>
          </a:p>
          <a:p>
            <a:r>
              <a:rPr lang="en-GB" dirty="0" smtClean="0"/>
              <a:t>Inspired By: Zed (League of Legends)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209" y="1235337"/>
            <a:ext cx="2833926" cy="48548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9591" y="1451902"/>
            <a:ext cx="13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</a:t>
            </a:r>
            <a:r>
              <a:rPr lang="en-GB" baseline="30000" dirty="0" smtClean="0"/>
              <a:t>nd</a:t>
            </a:r>
            <a:r>
              <a:rPr lang="en-GB" dirty="0" smtClean="0"/>
              <a:t> Concept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155984" y="1520537"/>
            <a:ext cx="97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 Game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8608262" y="1451902"/>
            <a:ext cx="973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In Game</a:t>
            </a:r>
          </a:p>
          <a:p>
            <a:r>
              <a:rPr lang="en-GB" dirty="0" smtClean="0"/>
              <a:t>Shadow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738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8378" y="0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Character Walk Cycle</a:t>
            </a:r>
            <a:endParaRPr lang="en-GB" sz="5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425" y="2280786"/>
            <a:ext cx="12344819" cy="279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61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1940" y="-420552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Shadow Projection</a:t>
            </a:r>
            <a:endParaRPr lang="en-GB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" t="-3" r="48901" b="34227"/>
          <a:stretch/>
        </p:blipFill>
        <p:spPr>
          <a:xfrm>
            <a:off x="1520600" y="455747"/>
            <a:ext cx="10166804" cy="65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2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458" y="-188023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Guard</a:t>
            </a:r>
            <a:endParaRPr lang="en-GB" sz="5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79" y="1068636"/>
            <a:ext cx="9534515" cy="5082100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2458" y="865614"/>
            <a:ext cx="2016164" cy="478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0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7105" y="0"/>
            <a:ext cx="10018713" cy="1752599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Misc. Items</a:t>
            </a:r>
            <a:endParaRPr lang="en-GB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5341"/>
          <a:stretch/>
        </p:blipFill>
        <p:spPr>
          <a:xfrm>
            <a:off x="1943995" y="1579326"/>
            <a:ext cx="1116000" cy="1961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45" y="3256972"/>
            <a:ext cx="5925320" cy="29641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237" y="1579326"/>
            <a:ext cx="3517139" cy="52786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471" y="2269475"/>
            <a:ext cx="1928120" cy="42690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433" y="876299"/>
            <a:ext cx="4212932" cy="3159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899" y="-3048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0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Lighting and Shadow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6606" y="1889759"/>
            <a:ext cx="10018713" cy="3124201"/>
          </a:xfrm>
        </p:spPr>
        <p:txBody>
          <a:bodyPr/>
          <a:lstStyle/>
          <a:p>
            <a:r>
              <a:rPr lang="en-GB" dirty="0" smtClean="0"/>
              <a:t>Each light is unique.</a:t>
            </a:r>
          </a:p>
          <a:p>
            <a:r>
              <a:rPr lang="en-GB" dirty="0" smtClean="0"/>
              <a:t>When entering a light a check is performed to check distance between the lights</a:t>
            </a:r>
          </a:p>
          <a:p>
            <a:r>
              <a:rPr lang="en-GB" dirty="0" smtClean="0"/>
              <a:t>Shadow Cool-Down that starts counting after a successful jump has been made.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263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959" y="109728"/>
            <a:ext cx="10018713" cy="1752599"/>
          </a:xfrm>
        </p:spPr>
        <p:txBody>
          <a:bodyPr/>
          <a:lstStyle/>
          <a:p>
            <a:r>
              <a:rPr lang="en-GB" dirty="0" smtClean="0"/>
              <a:t>Game Concept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2374" y="2036063"/>
            <a:ext cx="10018713" cy="3124201"/>
          </a:xfrm>
        </p:spPr>
        <p:txBody>
          <a:bodyPr/>
          <a:lstStyle/>
          <a:p>
            <a:r>
              <a:rPr lang="en-GB" dirty="0" smtClean="0"/>
              <a:t>2D puzzle-platformer</a:t>
            </a:r>
          </a:p>
          <a:p>
            <a:r>
              <a:rPr lang="en-GB" dirty="0" smtClean="0"/>
              <a:t>Stealth game</a:t>
            </a:r>
          </a:p>
          <a:p>
            <a:r>
              <a:rPr lang="en-GB" dirty="0" smtClean="0"/>
              <a:t>Misdirection &amp; Timing</a:t>
            </a:r>
          </a:p>
          <a:p>
            <a:r>
              <a:rPr lang="en-GB" dirty="0" smtClean="0"/>
              <a:t>Guard AI-Player interaction</a:t>
            </a:r>
            <a:endParaRPr lang="en-GB" dirty="0"/>
          </a:p>
          <a:p>
            <a:r>
              <a:rPr lang="en-GB" dirty="0" smtClean="0"/>
              <a:t>Escape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11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1159" y="192024"/>
            <a:ext cx="10018713" cy="1752599"/>
          </a:xfrm>
        </p:spPr>
        <p:txBody>
          <a:bodyPr>
            <a:normAutofit/>
          </a:bodyPr>
          <a:lstStyle/>
          <a:p>
            <a:r>
              <a:rPr lang="en-GB" dirty="0" smtClean="0"/>
              <a:t>Overall – The Biggest Challenges faced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272" y="1870736"/>
            <a:ext cx="5791304" cy="428317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Game World and Camera</a:t>
            </a:r>
          </a:p>
          <a:p>
            <a:pPr lvl="1"/>
            <a:r>
              <a:rPr lang="en-GB" dirty="0" smtClean="0"/>
              <a:t>No real problem as there are loads of tutorials to help.</a:t>
            </a:r>
          </a:p>
          <a:p>
            <a:pPr lvl="1"/>
            <a:r>
              <a:rPr lang="en-GB" dirty="0" smtClean="0"/>
              <a:t>Switching from SDL to SFML made lots of code redundant no need for a class.</a:t>
            </a:r>
          </a:p>
          <a:p>
            <a:r>
              <a:rPr lang="en-GB" dirty="0" smtClean="0"/>
              <a:t>Animations</a:t>
            </a:r>
          </a:p>
          <a:p>
            <a:pPr lvl="1"/>
            <a:r>
              <a:rPr lang="en-GB" dirty="0" smtClean="0"/>
              <a:t>Trying to use a class to handle the animation that was not needed.</a:t>
            </a:r>
          </a:p>
          <a:p>
            <a:r>
              <a:rPr lang="en-GB" dirty="0" smtClean="0"/>
              <a:t>Lighting / Game States in the game</a:t>
            </a:r>
          </a:p>
          <a:p>
            <a:pPr lvl="1"/>
            <a:r>
              <a:rPr lang="en-GB" dirty="0" smtClean="0"/>
              <a:t>Lights Checking against each other</a:t>
            </a:r>
          </a:p>
          <a:p>
            <a:pPr lvl="1"/>
            <a:r>
              <a:rPr lang="en-GB" dirty="0" smtClean="0"/>
              <a:t>Assigning Images to Vector Objects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94767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583" y="237744"/>
            <a:ext cx="10018713" cy="1752599"/>
          </a:xfrm>
        </p:spPr>
        <p:txBody>
          <a:bodyPr/>
          <a:lstStyle/>
          <a:p>
            <a:r>
              <a:rPr lang="en-GB" dirty="0"/>
              <a:t>Overall – The Biggest 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5446" y="2173223"/>
            <a:ext cx="5849177" cy="4154425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Guard Ai and Player/Shadow Interaction</a:t>
            </a:r>
          </a:p>
          <a:p>
            <a:pPr lvl="1"/>
            <a:r>
              <a:rPr lang="en-GB" dirty="0"/>
              <a:t>Logic Based - Keeping Track of Variables</a:t>
            </a:r>
          </a:p>
          <a:p>
            <a:pPr lvl="1"/>
            <a:r>
              <a:rPr lang="en-GB" dirty="0"/>
              <a:t>Implementing Code – Shadow</a:t>
            </a:r>
          </a:p>
          <a:p>
            <a:pPr lvl="1"/>
            <a:r>
              <a:rPr lang="en-GB" dirty="0"/>
              <a:t>Make the Game playable with </a:t>
            </a:r>
            <a:r>
              <a:rPr lang="en-GB" dirty="0" smtClean="0"/>
              <a:t>AI</a:t>
            </a:r>
          </a:p>
          <a:p>
            <a:pPr lvl="1"/>
            <a:endParaRPr lang="en-GB" dirty="0"/>
          </a:p>
          <a:p>
            <a:r>
              <a:rPr lang="en-GB" dirty="0"/>
              <a:t>Time Constraints</a:t>
            </a:r>
          </a:p>
          <a:p>
            <a:pPr lvl="1"/>
            <a:r>
              <a:rPr lang="en-GB" dirty="0"/>
              <a:t>Graphics = 1 less </a:t>
            </a:r>
            <a:r>
              <a:rPr lang="en-GB" dirty="0" smtClean="0"/>
              <a:t>programmer</a:t>
            </a:r>
          </a:p>
          <a:p>
            <a:pPr lvl="1"/>
            <a:endParaRPr lang="en-GB" dirty="0"/>
          </a:p>
          <a:p>
            <a:r>
              <a:rPr lang="en-GB" dirty="0"/>
              <a:t>Graphics</a:t>
            </a:r>
          </a:p>
          <a:p>
            <a:pPr lvl="1"/>
            <a:r>
              <a:rPr lang="en-GB" dirty="0"/>
              <a:t>Unreliable outside Source</a:t>
            </a:r>
          </a:p>
          <a:p>
            <a:pPr lvl="1"/>
            <a:r>
              <a:rPr lang="en-GB" dirty="0"/>
              <a:t>New Software</a:t>
            </a:r>
          </a:p>
          <a:p>
            <a:pPr lvl="1"/>
            <a:r>
              <a:rPr lang="en-GB" dirty="0"/>
              <a:t>No 2d background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5906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could have done differently!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334" y="2301239"/>
            <a:ext cx="4751897" cy="3124201"/>
          </a:xfrm>
        </p:spPr>
        <p:txBody>
          <a:bodyPr/>
          <a:lstStyle/>
          <a:p>
            <a:r>
              <a:rPr lang="en-GB" dirty="0" smtClean="0"/>
              <a:t>Do the graphics ourselves</a:t>
            </a:r>
          </a:p>
          <a:p>
            <a:r>
              <a:rPr lang="en-GB" dirty="0" smtClean="0"/>
              <a:t>Better Version Control from beginning</a:t>
            </a:r>
          </a:p>
          <a:p>
            <a:r>
              <a:rPr lang="en-GB" dirty="0" smtClean="0"/>
              <a:t>Better Planning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150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583" y="237744"/>
            <a:ext cx="10018713" cy="1752599"/>
          </a:xfrm>
        </p:spPr>
        <p:txBody>
          <a:bodyPr/>
          <a:lstStyle/>
          <a:p>
            <a:r>
              <a:rPr lang="en-GB" dirty="0" smtClean="0"/>
              <a:t>Still to be done for next week?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7774" y="1990343"/>
            <a:ext cx="10018713" cy="3124201"/>
          </a:xfrm>
        </p:spPr>
        <p:txBody>
          <a:bodyPr/>
          <a:lstStyle/>
          <a:p>
            <a:r>
              <a:rPr lang="en-GB" dirty="0" smtClean="0"/>
              <a:t>Source/Make more audio for the game</a:t>
            </a:r>
          </a:p>
          <a:p>
            <a:endParaRPr lang="en-GB" dirty="0"/>
          </a:p>
          <a:p>
            <a:r>
              <a:rPr lang="en-GB" dirty="0" smtClean="0"/>
              <a:t>Make sure all levels are playable, but yet challenging.</a:t>
            </a:r>
          </a:p>
          <a:p>
            <a:endParaRPr lang="en-GB" dirty="0"/>
          </a:p>
          <a:p>
            <a:r>
              <a:rPr lang="en-GB" dirty="0" smtClean="0"/>
              <a:t>Finish all of the graphics.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19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8800" dirty="0" smtClean="0"/>
              <a:t>Live DEMO</a:t>
            </a:r>
            <a:endParaRPr lang="en-GB" sz="8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By David </a:t>
            </a:r>
            <a:r>
              <a:rPr lang="en-GB" dirty="0" smtClean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419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5208224"/>
          </a:xfrm>
        </p:spPr>
        <p:txBody>
          <a:bodyPr>
            <a:normAutofit/>
          </a:bodyPr>
          <a:lstStyle/>
          <a:p>
            <a:r>
              <a:rPr lang="en-GB" dirty="0" smtClean="0"/>
              <a:t>Questions ?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Thanks For Listening!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058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64435"/>
            <a:ext cx="10018713" cy="3124201"/>
          </a:xfrm>
        </p:spPr>
        <p:txBody>
          <a:bodyPr/>
          <a:lstStyle/>
          <a:p>
            <a:r>
              <a:rPr lang="en-GB" dirty="0" smtClean="0"/>
              <a:t>After an experiment gone wrong </a:t>
            </a:r>
            <a:r>
              <a:rPr lang="en-GB" dirty="0" smtClean="0"/>
              <a:t>225 </a:t>
            </a:r>
            <a:r>
              <a:rPr lang="en-GB" dirty="0" smtClean="0"/>
              <a:t>was locked up and forgotten about after developing unstable powers.</a:t>
            </a:r>
          </a:p>
          <a:p>
            <a:r>
              <a:rPr lang="en-GB" dirty="0" smtClean="0"/>
              <a:t>Player takes control of experiment 225 after a mysterious stranger let him out his cell.</a:t>
            </a:r>
          </a:p>
          <a:p>
            <a:r>
              <a:rPr lang="en-GB" dirty="0" smtClean="0"/>
              <a:t>Must use stealth and wits to get to escape the underground facility he is being kept in.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360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What has changed?</a:t>
            </a:r>
            <a:r>
              <a:rPr lang="en-GB" b="0" dirty="0" smtClean="0">
                <a:effectLst/>
              </a:rPr>
              <a:t/>
            </a:r>
            <a:br>
              <a:rPr lang="en-GB" b="0" dirty="0" smtClean="0">
                <a:effectLst/>
              </a:rPr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2566" y="1862327"/>
            <a:ext cx="6562409" cy="31242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 smtClean="0"/>
              <a:t>Game Mechanics</a:t>
            </a:r>
            <a:endParaRPr lang="en-GB" b="0" dirty="0" smtClean="0">
              <a:effectLst/>
            </a:endParaRPr>
          </a:p>
          <a:p>
            <a:r>
              <a:rPr lang="en-GB" dirty="0" smtClean="0"/>
              <a:t>Some initial concepts removed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Controls</a:t>
            </a:r>
          </a:p>
          <a:p>
            <a:r>
              <a:rPr lang="en-GB" dirty="0" smtClean="0"/>
              <a:t>Now use mouse to cast the shadow</a:t>
            </a:r>
            <a:r>
              <a:rPr lang="en-GB" dirty="0" smtClean="0"/>
              <a:t>.</a:t>
            </a:r>
          </a:p>
          <a:p>
            <a:endParaRPr lang="en-GB" dirty="0"/>
          </a:p>
          <a:p>
            <a:r>
              <a:rPr lang="en-GB" dirty="0" smtClean="0"/>
              <a:t>Level Creator</a:t>
            </a:r>
          </a:p>
          <a:p>
            <a:pPr lvl="1"/>
            <a:r>
              <a:rPr lang="en-GB" dirty="0" smtClean="0"/>
              <a:t>Not Creating one, why?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860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Aspects Removed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3046" y="1916935"/>
            <a:ext cx="4101241" cy="3720029"/>
          </a:xfrm>
        </p:spPr>
        <p:txBody>
          <a:bodyPr/>
          <a:lstStyle/>
          <a:p>
            <a:r>
              <a:rPr lang="en-GB" dirty="0" smtClean="0"/>
              <a:t>Ability to Crouch</a:t>
            </a:r>
          </a:p>
          <a:p>
            <a:r>
              <a:rPr lang="en-GB" dirty="0" smtClean="0"/>
              <a:t>Whistling/Knocking</a:t>
            </a:r>
          </a:p>
          <a:p>
            <a:r>
              <a:rPr lang="en-GB" dirty="0" smtClean="0"/>
              <a:t>Guard – Guard Interaction</a:t>
            </a:r>
          </a:p>
          <a:p>
            <a:r>
              <a:rPr lang="en-GB" dirty="0" smtClean="0"/>
              <a:t>Hiding behind objects</a:t>
            </a:r>
          </a:p>
        </p:txBody>
      </p:sp>
    </p:spTree>
    <p:extLst>
      <p:ext uri="{BB962C8B-B14F-4D97-AF65-F5344CB8AC3E}">
        <p14:creationId xmlns:p14="http://schemas.microsoft.com/office/powerpoint/2010/main" val="393468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5501" y="-393853"/>
            <a:ext cx="10018713" cy="1752599"/>
          </a:xfrm>
        </p:spPr>
        <p:txBody>
          <a:bodyPr/>
          <a:lstStyle/>
          <a:p>
            <a:r>
              <a:rPr lang="en-GB" dirty="0" smtClean="0"/>
              <a:t>Progress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7504" y="2136521"/>
            <a:ext cx="4062984" cy="435133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GB" u="sng" dirty="0" smtClean="0"/>
              <a:t>Trimester 1</a:t>
            </a:r>
          </a:p>
          <a:p>
            <a:r>
              <a:rPr lang="en-GB" dirty="0" smtClean="0"/>
              <a:t>Placeholders for Images</a:t>
            </a:r>
          </a:p>
          <a:p>
            <a:endParaRPr lang="en-GB" dirty="0" smtClean="0"/>
          </a:p>
          <a:p>
            <a:r>
              <a:rPr lang="en-GB" dirty="0" smtClean="0"/>
              <a:t>Badly optimized code</a:t>
            </a:r>
          </a:p>
          <a:p>
            <a:endParaRPr lang="en-GB" dirty="0" smtClean="0"/>
          </a:p>
          <a:p>
            <a:r>
              <a:rPr lang="en-GB" dirty="0" smtClean="0"/>
              <a:t>Only 1 level half working</a:t>
            </a:r>
          </a:p>
          <a:p>
            <a:endParaRPr lang="en-GB" dirty="0" smtClean="0"/>
          </a:p>
          <a:p>
            <a:r>
              <a:rPr lang="en-GB" dirty="0" smtClean="0"/>
              <a:t>Half way complete Documents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614160" y="1776857"/>
            <a:ext cx="40629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u="sng" dirty="0" smtClean="0"/>
              <a:t>Trimester 2</a:t>
            </a:r>
          </a:p>
          <a:p>
            <a:r>
              <a:rPr lang="en-GB" dirty="0" smtClean="0"/>
              <a:t>Alastair doing images</a:t>
            </a:r>
          </a:p>
          <a:p>
            <a:endParaRPr lang="en-GB" dirty="0" smtClean="0"/>
          </a:p>
          <a:p>
            <a:r>
              <a:rPr lang="en-GB" dirty="0" smtClean="0"/>
              <a:t>Code has been optimized</a:t>
            </a:r>
          </a:p>
          <a:p>
            <a:endParaRPr lang="en-GB" dirty="0" smtClean="0"/>
          </a:p>
          <a:p>
            <a:r>
              <a:rPr lang="en-GB" dirty="0" smtClean="0"/>
              <a:t>3 levels, all built and tested</a:t>
            </a:r>
          </a:p>
          <a:p>
            <a:endParaRPr lang="en-GB" dirty="0" smtClean="0"/>
          </a:p>
          <a:p>
            <a:r>
              <a:rPr lang="en-GB" dirty="0" smtClean="0"/>
              <a:t>Completed Documents</a:t>
            </a:r>
          </a:p>
          <a:p>
            <a:endParaRPr lang="en-GB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752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735" y="457200"/>
            <a:ext cx="10018713" cy="1752599"/>
          </a:xfrm>
        </p:spPr>
        <p:txBody>
          <a:bodyPr/>
          <a:lstStyle/>
          <a:p>
            <a:r>
              <a:rPr lang="en-GB" dirty="0"/>
              <a:t>Technologies Used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5486" y="2036063"/>
            <a:ext cx="4770186" cy="4205564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Windows 7</a:t>
            </a:r>
          </a:p>
          <a:p>
            <a:r>
              <a:rPr lang="en-GB" dirty="0" smtClean="0"/>
              <a:t>Microsoft office (PowerPoint, Word)</a:t>
            </a:r>
          </a:p>
          <a:p>
            <a:r>
              <a:rPr lang="en-GB" dirty="0" smtClean="0"/>
              <a:t>Google Docs</a:t>
            </a:r>
          </a:p>
          <a:p>
            <a:r>
              <a:rPr lang="en-GB" dirty="0" smtClean="0"/>
              <a:t>Microsoft Visual Studio </a:t>
            </a:r>
            <a:r>
              <a:rPr lang="en-GB" dirty="0" smtClean="0"/>
              <a:t>2013 C++</a:t>
            </a:r>
            <a:endParaRPr lang="en-GB" dirty="0" smtClean="0"/>
          </a:p>
          <a:p>
            <a:r>
              <a:rPr lang="en-GB" dirty="0" smtClean="0"/>
              <a:t>SFML</a:t>
            </a:r>
          </a:p>
          <a:p>
            <a:r>
              <a:rPr lang="en-GB" dirty="0" err="1" smtClean="0"/>
              <a:t>TinyXML</a:t>
            </a:r>
            <a:r>
              <a:rPr lang="en-GB" dirty="0" smtClean="0"/>
              <a:t> 2.0</a:t>
            </a:r>
          </a:p>
          <a:p>
            <a:r>
              <a:rPr lang="en-GB" dirty="0" smtClean="0"/>
              <a:t>Adobe Illustrator</a:t>
            </a:r>
          </a:p>
          <a:p>
            <a:r>
              <a:rPr lang="en-GB" dirty="0" smtClean="0"/>
              <a:t>Bit Bucket / GIT</a:t>
            </a:r>
          </a:p>
          <a:p>
            <a:r>
              <a:rPr lang="en-GB" dirty="0" smtClean="0"/>
              <a:t>BASS</a:t>
            </a:r>
          </a:p>
        </p:txBody>
      </p:sp>
    </p:spTree>
    <p:extLst>
      <p:ext uri="{BB962C8B-B14F-4D97-AF65-F5344CB8AC3E}">
        <p14:creationId xmlns:p14="http://schemas.microsoft.com/office/powerpoint/2010/main" val="10802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Technical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5054" y="1920241"/>
            <a:ext cx="10018713" cy="3688080"/>
          </a:xfrm>
        </p:spPr>
        <p:txBody>
          <a:bodyPr/>
          <a:lstStyle/>
          <a:p>
            <a:r>
              <a:rPr lang="en-GB" dirty="0" smtClean="0"/>
              <a:t>The Classes mostly inherit from base classes</a:t>
            </a:r>
          </a:p>
          <a:p>
            <a:pPr lvl="1"/>
            <a:r>
              <a:rPr lang="en-GB" dirty="0" smtClean="0"/>
              <a:t>Almost all level objects are of type Shape</a:t>
            </a:r>
          </a:p>
          <a:p>
            <a:pPr lvl="1"/>
            <a:r>
              <a:rPr lang="en-GB" dirty="0" smtClean="0"/>
              <a:t>State Manager allows for easy control of the game</a:t>
            </a:r>
          </a:p>
          <a:p>
            <a:r>
              <a:rPr lang="en-GB" dirty="0" smtClean="0"/>
              <a:t>Input Manager for reading the user input, accessed by all States.</a:t>
            </a:r>
          </a:p>
          <a:p>
            <a:r>
              <a:rPr lang="en-GB" dirty="0" smtClean="0"/>
              <a:t>Time Management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3089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Game World and Camera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8544" y="1781503"/>
            <a:ext cx="10018713" cy="3702270"/>
          </a:xfrm>
        </p:spPr>
        <p:txBody>
          <a:bodyPr/>
          <a:lstStyle/>
          <a:p>
            <a:r>
              <a:rPr lang="en-GB" dirty="0" smtClean="0"/>
              <a:t>For my section of the work I had to set up a camera and game world.</a:t>
            </a:r>
          </a:p>
          <a:p>
            <a:r>
              <a:rPr lang="en-GB" dirty="0" smtClean="0"/>
              <a:t>This was first done using a class when working in SDL.</a:t>
            </a:r>
          </a:p>
          <a:p>
            <a:r>
              <a:rPr lang="en-GB" dirty="0" smtClean="0"/>
              <a:t>Late changed to a few line when switching to SFML.</a:t>
            </a:r>
          </a:p>
          <a:p>
            <a:r>
              <a:rPr lang="en-GB" dirty="0" smtClean="0"/>
              <a:t>Made a positioning method to make it easier to place objects</a:t>
            </a:r>
            <a:r>
              <a:rPr lang="en-GB" dirty="0"/>
              <a:t>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6861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511</TotalTime>
  <Words>601</Words>
  <Application>Microsoft Office PowerPoint</Application>
  <PresentationFormat>Widescreen</PresentationFormat>
  <Paragraphs>133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Corbel</vt:lpstr>
      <vt:lpstr>Wingdings</vt:lpstr>
      <vt:lpstr>Parallax</vt:lpstr>
      <vt:lpstr>Shadow Play</vt:lpstr>
      <vt:lpstr>Game Concept</vt:lpstr>
      <vt:lpstr>The Story</vt:lpstr>
      <vt:lpstr>What has changed?  </vt:lpstr>
      <vt:lpstr>Aspects Removed</vt:lpstr>
      <vt:lpstr>Progress</vt:lpstr>
      <vt:lpstr>Technologies Used</vt:lpstr>
      <vt:lpstr>Technical Design</vt:lpstr>
      <vt:lpstr>Game World and Camera </vt:lpstr>
      <vt:lpstr>Animations (Code)</vt:lpstr>
      <vt:lpstr>Guard AI and Player/Shadow Interaction </vt:lpstr>
      <vt:lpstr>Concept Art</vt:lpstr>
      <vt:lpstr>PowerPoint Presentation</vt:lpstr>
      <vt:lpstr>Playable Character</vt:lpstr>
      <vt:lpstr>Character Walk Cycle</vt:lpstr>
      <vt:lpstr>Shadow Projection</vt:lpstr>
      <vt:lpstr>Guard</vt:lpstr>
      <vt:lpstr>Misc. Items</vt:lpstr>
      <vt:lpstr>Lighting and Shadow </vt:lpstr>
      <vt:lpstr>Overall – The Biggest Challenges faced</vt:lpstr>
      <vt:lpstr>Overall – The Biggest Challenges faced</vt:lpstr>
      <vt:lpstr>What we could have done differently!</vt:lpstr>
      <vt:lpstr>Still to be done for next week?</vt:lpstr>
      <vt:lpstr>Live DEMO</vt:lpstr>
      <vt:lpstr>Questions ?  Thanks For Listening!</vt:lpstr>
    </vt:vector>
  </TitlesOfParts>
  <Company>University of the West of Scotland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ShadowPlay</dc:title>
  <dc:creator>Profile</dc:creator>
  <cp:lastModifiedBy>Alastair Louden</cp:lastModifiedBy>
  <cp:revision>59</cp:revision>
  <dcterms:created xsi:type="dcterms:W3CDTF">2015-04-26T18:37:26Z</dcterms:created>
  <dcterms:modified xsi:type="dcterms:W3CDTF">2015-04-29T10:16:37Z</dcterms:modified>
</cp:coreProperties>
</file>